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6" r:id="rId2"/>
    <p:sldMasterId id="2147483845" r:id="rId3"/>
    <p:sldMasterId id="2147483894" r:id="rId4"/>
    <p:sldMasterId id="2147483907" r:id="rId5"/>
    <p:sldMasterId id="2147483919" r:id="rId6"/>
    <p:sldMasterId id="2147483931" r:id="rId7"/>
  </p:sldMasterIdLst>
  <p:notesMasterIdLst>
    <p:notesMasterId r:id="rId28"/>
  </p:notesMasterIdLst>
  <p:sldIdLst>
    <p:sldId id="368" r:id="rId8"/>
    <p:sldId id="356" r:id="rId9"/>
    <p:sldId id="389" r:id="rId10"/>
    <p:sldId id="370" r:id="rId11"/>
    <p:sldId id="369" r:id="rId12"/>
    <p:sldId id="371" r:id="rId13"/>
    <p:sldId id="382" r:id="rId14"/>
    <p:sldId id="385" r:id="rId15"/>
    <p:sldId id="386" r:id="rId16"/>
    <p:sldId id="374" r:id="rId17"/>
    <p:sldId id="375" r:id="rId18"/>
    <p:sldId id="376" r:id="rId19"/>
    <p:sldId id="377" r:id="rId20"/>
    <p:sldId id="387" r:id="rId21"/>
    <p:sldId id="388" r:id="rId22"/>
    <p:sldId id="378" r:id="rId23"/>
    <p:sldId id="379" r:id="rId24"/>
    <p:sldId id="381" r:id="rId25"/>
    <p:sldId id="373" r:id="rId26"/>
    <p:sldId id="30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F9FE"/>
    <a:srgbClr val="00CCFF"/>
    <a:srgbClr val="A8F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988" autoAdjust="0"/>
  </p:normalViewPr>
  <p:slideViewPr>
    <p:cSldViewPr snapToGrid="0">
      <p:cViewPr varScale="1">
        <p:scale>
          <a:sx n="108" d="100"/>
          <a:sy n="108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311D4E-CC33-4A7F-9E10-05ADC4E0CF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461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70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Hai ban Bi </a:t>
            </a:r>
            <a:r>
              <a:rPr lang="en-US" dirty="0" err="1" smtClean="0"/>
              <a:t>va</a:t>
            </a:r>
            <a:r>
              <a:rPr lang="en-US" baseline="0" dirty="0" smtClean="0"/>
              <a:t> Bo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bóng</a:t>
            </a:r>
            <a:r>
              <a:rPr lang="en-US" baseline="0" dirty="0" smtClean="0"/>
              <a:t> bay. Ai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83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đang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gặp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quyết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!</a:t>
            </a:r>
          </a:p>
          <a:p>
            <a:r>
              <a:rPr lang="en-US" baseline="0" dirty="0" err="1" smtClean="0"/>
              <a:t>Gợi</a:t>
            </a:r>
            <a:r>
              <a:rPr lang="en-US" baseline="0" dirty="0" smtClean="0"/>
              <a:t> ý: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65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Yeah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11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79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16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Sau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học</a:t>
            </a:r>
            <a:r>
              <a:rPr lang="en-US" altLang="zh-CN" baseline="0" dirty="0" smtClean="0"/>
              <a:t> GV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HS </a:t>
            </a:r>
            <a:r>
              <a:rPr lang="en-US" altLang="zh-CN" baseline="0" dirty="0" err="1" smtClean="0"/>
              <a:t>đánh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giá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được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gì</a:t>
            </a:r>
            <a:r>
              <a:rPr lang="en-US" altLang="zh-CN" baseline="0" dirty="0" smtClean="0"/>
              <a:t>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79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973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45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43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6" y="2130432"/>
            <a:ext cx="10363198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5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0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7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5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2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0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50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36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0" y="4406906"/>
            <a:ext cx="10363198" cy="1362076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0" y="2906717"/>
            <a:ext cx="10363198" cy="1500187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47528" indent="0">
              <a:buNone/>
              <a:defRPr sz="2573">
                <a:solidFill>
                  <a:schemeClr val="tx1">
                    <a:tint val="75000"/>
                  </a:schemeClr>
                </a:solidFill>
              </a:defRPr>
            </a:lvl2pPr>
            <a:lvl3pPr marL="1295054" indent="0">
              <a:buNone/>
              <a:defRPr sz="2303">
                <a:solidFill>
                  <a:schemeClr val="tx1">
                    <a:tint val="75000"/>
                  </a:schemeClr>
                </a:solidFill>
              </a:defRPr>
            </a:lvl3pPr>
            <a:lvl4pPr marL="1942580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4pPr>
            <a:lvl5pPr marL="2590106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5pPr>
            <a:lvl6pPr marL="3237634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6pPr>
            <a:lvl7pPr marL="3885160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7pPr>
            <a:lvl8pPr marL="4532685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8pPr>
            <a:lvl9pPr marL="5180212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71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96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6"/>
            <a:ext cx="5386918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8" indent="0">
              <a:buNone/>
              <a:defRPr sz="2844" b="1"/>
            </a:lvl2pPr>
            <a:lvl3pPr marL="1295054" indent="0">
              <a:buNone/>
              <a:defRPr sz="2573" b="1"/>
            </a:lvl3pPr>
            <a:lvl4pPr marL="1942580" indent="0">
              <a:buNone/>
              <a:defRPr sz="2303" b="1"/>
            </a:lvl4pPr>
            <a:lvl5pPr marL="2590106" indent="0">
              <a:buNone/>
              <a:defRPr sz="2303" b="1"/>
            </a:lvl5pPr>
            <a:lvl6pPr marL="3237634" indent="0">
              <a:buNone/>
              <a:defRPr sz="2303" b="1"/>
            </a:lvl6pPr>
            <a:lvl7pPr marL="3885160" indent="0">
              <a:buNone/>
              <a:defRPr sz="2303" b="1"/>
            </a:lvl7pPr>
            <a:lvl8pPr marL="4532685" indent="0">
              <a:buNone/>
              <a:defRPr sz="2303" b="1"/>
            </a:lvl8pPr>
            <a:lvl9pPr marL="5180212" indent="0">
              <a:buNone/>
              <a:defRPr sz="230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5"/>
            <a:ext cx="5386918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8" indent="0">
              <a:buNone/>
              <a:defRPr sz="2844" b="1"/>
            </a:lvl2pPr>
            <a:lvl3pPr marL="1295054" indent="0">
              <a:buNone/>
              <a:defRPr sz="2573" b="1"/>
            </a:lvl3pPr>
            <a:lvl4pPr marL="1942580" indent="0">
              <a:buNone/>
              <a:defRPr sz="2303" b="1"/>
            </a:lvl4pPr>
            <a:lvl5pPr marL="2590106" indent="0">
              <a:buNone/>
              <a:defRPr sz="2303" b="1"/>
            </a:lvl5pPr>
            <a:lvl6pPr marL="3237634" indent="0">
              <a:buNone/>
              <a:defRPr sz="2303" b="1"/>
            </a:lvl6pPr>
            <a:lvl7pPr marL="3885160" indent="0">
              <a:buNone/>
              <a:defRPr sz="2303" b="1"/>
            </a:lvl7pPr>
            <a:lvl8pPr marL="4532685" indent="0">
              <a:buNone/>
              <a:defRPr sz="2303" b="1"/>
            </a:lvl8pPr>
            <a:lvl9pPr marL="5180212" indent="0">
              <a:buNone/>
              <a:defRPr sz="230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02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30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08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7"/>
            <a:ext cx="6815667" cy="5853113"/>
          </a:xfrm>
        </p:spPr>
        <p:txBody>
          <a:bodyPr/>
          <a:lstStyle>
            <a:lvl1pPr>
              <a:defRPr sz="4470"/>
            </a:lvl1pPr>
            <a:lvl2pPr>
              <a:defRPr sz="3928"/>
            </a:lvl2pPr>
            <a:lvl3pPr>
              <a:defRPr sz="3386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8"/>
            <a:ext cx="4011084" cy="4691063"/>
          </a:xfrm>
        </p:spPr>
        <p:txBody>
          <a:bodyPr/>
          <a:lstStyle>
            <a:lvl1pPr marL="0" indent="0">
              <a:buNone/>
              <a:defRPr sz="2031"/>
            </a:lvl1pPr>
            <a:lvl2pPr marL="647528" indent="0">
              <a:buNone/>
              <a:defRPr sz="1761"/>
            </a:lvl2pPr>
            <a:lvl3pPr marL="1295054" indent="0">
              <a:buNone/>
              <a:defRPr sz="1355"/>
            </a:lvl3pPr>
            <a:lvl4pPr marL="1942580" indent="0">
              <a:buNone/>
              <a:defRPr sz="1219"/>
            </a:lvl4pPr>
            <a:lvl5pPr marL="2590106" indent="0">
              <a:buNone/>
              <a:defRPr sz="1219"/>
            </a:lvl5pPr>
            <a:lvl6pPr marL="3237634" indent="0">
              <a:buNone/>
              <a:defRPr sz="1219"/>
            </a:lvl6pPr>
            <a:lvl7pPr marL="3885160" indent="0">
              <a:buNone/>
              <a:defRPr sz="1219"/>
            </a:lvl7pPr>
            <a:lvl8pPr marL="4532685" indent="0">
              <a:buNone/>
              <a:defRPr sz="1219"/>
            </a:lvl8pPr>
            <a:lvl9pPr marL="5180212" indent="0">
              <a:buNone/>
              <a:defRPr sz="121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2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13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4"/>
            <a:ext cx="7315200" cy="566738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4470"/>
            </a:lvl1pPr>
            <a:lvl2pPr marL="647528" indent="0">
              <a:buNone/>
              <a:defRPr sz="3928"/>
            </a:lvl2pPr>
            <a:lvl3pPr marL="1295054" indent="0">
              <a:buNone/>
              <a:defRPr sz="3386"/>
            </a:lvl3pPr>
            <a:lvl4pPr marL="1942580" indent="0">
              <a:buNone/>
              <a:defRPr sz="2844"/>
            </a:lvl4pPr>
            <a:lvl5pPr marL="2590106" indent="0">
              <a:buNone/>
              <a:defRPr sz="2844"/>
            </a:lvl5pPr>
            <a:lvl6pPr marL="3237634" indent="0">
              <a:buNone/>
              <a:defRPr sz="2844"/>
            </a:lvl6pPr>
            <a:lvl7pPr marL="3885160" indent="0">
              <a:buNone/>
              <a:defRPr sz="2844"/>
            </a:lvl7pPr>
            <a:lvl8pPr marL="4532685" indent="0">
              <a:buNone/>
              <a:defRPr sz="2844"/>
            </a:lvl8pPr>
            <a:lvl9pPr marL="5180212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42"/>
            <a:ext cx="7315200" cy="804861"/>
          </a:xfrm>
        </p:spPr>
        <p:txBody>
          <a:bodyPr/>
          <a:lstStyle>
            <a:lvl1pPr marL="0" indent="0">
              <a:buNone/>
              <a:defRPr sz="2031"/>
            </a:lvl1pPr>
            <a:lvl2pPr marL="647528" indent="0">
              <a:buNone/>
              <a:defRPr sz="1761"/>
            </a:lvl2pPr>
            <a:lvl3pPr marL="1295054" indent="0">
              <a:buNone/>
              <a:defRPr sz="1355"/>
            </a:lvl3pPr>
            <a:lvl4pPr marL="1942580" indent="0">
              <a:buNone/>
              <a:defRPr sz="1219"/>
            </a:lvl4pPr>
            <a:lvl5pPr marL="2590106" indent="0">
              <a:buNone/>
              <a:defRPr sz="1219"/>
            </a:lvl5pPr>
            <a:lvl6pPr marL="3237634" indent="0">
              <a:buNone/>
              <a:defRPr sz="1219"/>
            </a:lvl6pPr>
            <a:lvl7pPr marL="3885160" indent="0">
              <a:buNone/>
              <a:defRPr sz="1219"/>
            </a:lvl7pPr>
            <a:lvl8pPr marL="4532685" indent="0">
              <a:buNone/>
              <a:defRPr sz="1219"/>
            </a:lvl8pPr>
            <a:lvl9pPr marL="5180212" indent="0">
              <a:buNone/>
              <a:defRPr sz="121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68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7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1"/>
            <a:ext cx="80263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50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82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23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7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2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9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63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8323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2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87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5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28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05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0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7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1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5127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27381" y="357607"/>
            <a:ext cx="264687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单击此处添加标题</a:t>
            </a:r>
            <a:endParaRPr kumimoji="0" lang="zh-CN" altLang="en-US" sz="2399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46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3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3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5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94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94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8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第一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19214" y="309617"/>
            <a:ext cx="264687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sng" strike="noStrike" kern="1200" cap="none" spc="0" normalizeH="0" baseline="0" noProof="0" smtClean="0">
                <a:ln>
                  <a:noFill/>
                </a:ln>
                <a:solidFill>
                  <a:srgbClr val="F14B76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单击此处添加标题</a:t>
            </a:r>
            <a:endParaRPr kumimoji="0" lang="zh-CN" altLang="en-US" sz="2399" b="0" i="0" u="sng" strike="noStrike" kern="1200" cap="none" spc="0" normalizeH="0" baseline="0" noProof="0">
              <a:ln>
                <a:noFill/>
              </a:ln>
              <a:solidFill>
                <a:srgbClr val="F14B76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98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561"/>
            <a:ext cx="9144000" cy="238801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669"/>
            <a:ext cx="9144000" cy="165605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83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53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055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038"/>
            <a:ext cx="10515600" cy="285323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90268"/>
            <a:ext cx="10515600" cy="15004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932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945"/>
            <a:ext cx="51816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945"/>
            <a:ext cx="51816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04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938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89"/>
            <a:ext cx="105156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749"/>
            <a:ext cx="4873575" cy="824056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8355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846"/>
            <a:ext cx="4873575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749"/>
            <a:ext cx="4897576" cy="824056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8355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846"/>
            <a:ext cx="4897576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175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55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70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80"/>
            <a:ext cx="4165349" cy="1600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82"/>
            <a:ext cx="6172200" cy="540479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83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761"/>
            <a:ext cx="4165349" cy="3812255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8355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514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89"/>
            <a:ext cx="2628900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89"/>
            <a:ext cx="7734300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666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89"/>
            <a:ext cx="105156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3839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2037"/>
            <a:ext cx="4368800" cy="308410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2117"/>
            <a:ext cx="4511964" cy="43185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6017"/>
            <a:ext cx="4511964" cy="2284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8668"/>
            <a:ext cx="4488039" cy="1537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67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2483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7817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54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190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2190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6151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7111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4113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2504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7121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9159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9118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32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06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4709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9752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7381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761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453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8133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8323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8928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5527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738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347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97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A24C6-B4BC-43B1-BBF7-E43B2C586E8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3D29B-0323-4B08-8148-6B0565546A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42"/>
            <a:ext cx="10972801" cy="1143000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6"/>
            <a:ext cx="10972801" cy="452596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3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11/7/2020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3"/>
            <a:ext cx="3860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5" y="6356353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1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1295054" rtl="0" eaLnBrk="1" latinLnBrk="0" hangingPunct="1">
        <a:spcBef>
          <a:spcPct val="0"/>
        </a:spcBef>
        <a:buNone/>
        <a:defRPr sz="62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646" indent="-485646" algn="l" defTabSz="1295054" rtl="0" eaLnBrk="1" latinLnBrk="0" hangingPunct="1">
        <a:spcBef>
          <a:spcPct val="20000"/>
        </a:spcBef>
        <a:buFont typeface="Arial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052230" indent="-404704" algn="l" defTabSz="1295054" rtl="0" eaLnBrk="1" latinLnBrk="0" hangingPunct="1">
        <a:spcBef>
          <a:spcPct val="20000"/>
        </a:spcBef>
        <a:buFont typeface="Arial" pitchFamily="34" charset="0"/>
        <a:buChar char="–"/>
        <a:defRPr sz="3928" kern="1200">
          <a:solidFill>
            <a:schemeClr val="tx1"/>
          </a:solidFill>
          <a:latin typeface="+mn-lt"/>
          <a:ea typeface="+mn-ea"/>
          <a:cs typeface="+mn-cs"/>
        </a:defRPr>
      </a:lvl2pPr>
      <a:lvl3pPr marL="1618815" indent="-323763" algn="l" defTabSz="1295054" rtl="0" eaLnBrk="1" latinLnBrk="0" hangingPunct="1">
        <a:spcBef>
          <a:spcPct val="20000"/>
        </a:spcBef>
        <a:buFont typeface="Arial" pitchFamily="34" charset="0"/>
        <a:buChar char="•"/>
        <a:defRPr sz="3386" kern="1200">
          <a:solidFill>
            <a:schemeClr val="tx1"/>
          </a:solidFill>
          <a:latin typeface="+mn-lt"/>
          <a:ea typeface="+mn-ea"/>
          <a:cs typeface="+mn-cs"/>
        </a:defRPr>
      </a:lvl3pPr>
      <a:lvl4pPr marL="2266342" indent="-323763" algn="l" defTabSz="1295054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13870" indent="-323763" algn="l" defTabSz="1295054" rtl="0" eaLnBrk="1" latinLnBrk="0" hangingPunct="1">
        <a:spcBef>
          <a:spcPct val="20000"/>
        </a:spcBef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61397" indent="-323763" algn="l" defTabSz="1295054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08921" indent="-323763" algn="l" defTabSz="1295054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56448" indent="-323763" algn="l" defTabSz="1295054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03976" indent="-323763" algn="l" defTabSz="1295054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1pPr>
      <a:lvl2pPr marL="647528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2pPr>
      <a:lvl3pPr marL="1295054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3pPr>
      <a:lvl4pPr marL="1942580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4pPr>
      <a:lvl5pPr marL="2590106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5pPr>
      <a:lvl6pPr marL="3237634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6pPr>
      <a:lvl7pPr marL="3885160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7pPr>
      <a:lvl8pPr marL="4532685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8pPr>
      <a:lvl9pPr marL="5180212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97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5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89"/>
            <a:ext cx="105156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945"/>
            <a:ext cx="105156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7463"/>
            <a:ext cx="27432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7463"/>
            <a:ext cx="41148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7463"/>
            <a:ext cx="27432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6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55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47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472B5-360A-4716-A775-7ABF9E3782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083D4-C6D5-4DFC-A5B0-A721C5D5F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09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9.png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24" Type="http://schemas.openxmlformats.org/officeDocument/2006/relationships/image" Target="../media/image16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23" Type="http://schemas.openxmlformats.org/officeDocument/2006/relationships/slide" Target="slide9.xml"/><Relationship Id="rId10" Type="http://schemas.microsoft.com/office/2007/relationships/hdphoto" Target="../media/hdphoto8.wdp"/><Relationship Id="rId19" Type="http://schemas.openxmlformats.org/officeDocument/2006/relationships/image" Target="../media/image32.png"/><Relationship Id="rId4" Type="http://schemas.microsoft.com/office/2007/relationships/hdphoto" Target="../media/hdphoto7.wdp"/><Relationship Id="rId9" Type="http://schemas.openxmlformats.org/officeDocument/2006/relationships/image" Target="../media/image24.png"/><Relationship Id="rId14" Type="http://schemas.microsoft.com/office/2007/relationships/hdphoto" Target="../media/hdphoto9.wdp"/><Relationship Id="rId2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6" Type="http://schemas.openxmlformats.org/officeDocument/2006/relationships/slide" Target="slide9.xml"/><Relationship Id="rId5" Type="http://schemas.microsoft.com/office/2007/relationships/hdphoto" Target="../media/hdphoto11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6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png"/><Relationship Id="rId5" Type="http://schemas.openxmlformats.org/officeDocument/2006/relationships/slide" Target="slide9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png"/><Relationship Id="rId5" Type="http://schemas.openxmlformats.org/officeDocument/2006/relationships/slide" Target="slide9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18" Type="http://schemas.openxmlformats.org/officeDocument/2006/relationships/slide" Target="slide19.xml"/><Relationship Id="rId3" Type="http://schemas.microsoft.com/office/2007/relationships/media" Target="../media/media3.mp3"/><Relationship Id="rId7" Type="http://schemas.openxmlformats.org/officeDocument/2006/relationships/image" Target="../media/image12.jpeg"/><Relationship Id="rId12" Type="http://schemas.openxmlformats.org/officeDocument/2006/relationships/slide" Target="slide11.xml"/><Relationship Id="rId17" Type="http://schemas.openxmlformats.org/officeDocument/2006/relationships/image" Target="../media/image13.gif"/><Relationship Id="rId2" Type="http://schemas.openxmlformats.org/officeDocument/2006/relationships/audio" Target="../media/media2.mp3"/><Relationship Id="rId16" Type="http://schemas.openxmlformats.org/officeDocument/2006/relationships/slide" Target="slide12.xml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slide" Target="slide16.xml"/><Relationship Id="rId5" Type="http://schemas.openxmlformats.org/officeDocument/2006/relationships/slideLayout" Target="../slideLayouts/slideLayout69.xml"/><Relationship Id="rId15" Type="http://schemas.openxmlformats.org/officeDocument/2006/relationships/slide" Target="slide13.xml"/><Relationship Id="rId10" Type="http://schemas.openxmlformats.org/officeDocument/2006/relationships/slide" Target="slide17.xml"/><Relationship Id="rId19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slide" Target="slide18.xml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esktop\5385f097077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42" y="1"/>
            <a:ext cx="12188240" cy="6857999"/>
          </a:xfrm>
          <a:prstGeom prst="rect">
            <a:avLst/>
          </a:prstGeom>
          <a:noFill/>
        </p:spPr>
      </p:pic>
      <p:pic>
        <p:nvPicPr>
          <p:cNvPr id="14339" name="Picture 3" descr="C:\Users\Administrator\Desktop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750" y="901136"/>
            <a:ext cx="2294891" cy="1762054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1709196" y="901136"/>
            <a:ext cx="1048280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möøng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ñeán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vôùi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8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148590" y="137160"/>
            <a:ext cx="765810" cy="765810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VNI-Avo" pitchFamily="2" charset="0"/>
              </a:rPr>
              <a:t>1</a:t>
            </a:r>
            <a:endParaRPr lang="en-US" sz="6000" b="1" dirty="0">
              <a:latin typeface="VNI-Avo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6210" y="74164"/>
            <a:ext cx="1655570" cy="891801"/>
            <a:chOff x="1407670" y="137160"/>
            <a:chExt cx="1785604" cy="947389"/>
          </a:xfrm>
        </p:grpSpPr>
        <p:sp>
          <p:nvSpPr>
            <p:cNvPr id="8" name="Rounded Rectangle 7"/>
            <p:cNvSpPr/>
            <p:nvPr/>
          </p:nvSpPr>
          <p:spPr>
            <a:xfrm rot="1230169">
              <a:off x="2497824" y="192748"/>
              <a:ext cx="695450" cy="8918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smtClean="0">
                  <a:solidFill>
                    <a:srgbClr val="FF0000"/>
                  </a:solidFill>
                  <a:latin typeface="VNI-Avo" pitchFamily="2" charset="0"/>
                </a:rPr>
                <a:t>3</a:t>
              </a:r>
              <a:endParaRPr lang="en-US" sz="54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 rot="19915665">
              <a:off x="1407670" y="137160"/>
              <a:ext cx="695450" cy="8918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smtClean="0">
                  <a:solidFill>
                    <a:srgbClr val="FF0000"/>
                  </a:solidFill>
                  <a:latin typeface="VNI-Avo" pitchFamily="2" charset="0"/>
                </a:rPr>
                <a:t>2</a:t>
              </a:r>
              <a:endParaRPr lang="en-US" sz="54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902720" y="137160"/>
              <a:ext cx="695450" cy="8918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smtClean="0">
                  <a:solidFill>
                    <a:srgbClr val="FF0000"/>
                  </a:solidFill>
                  <a:latin typeface="VNI-Avo" pitchFamily="2" charset="0"/>
                </a:rPr>
                <a:t>1</a:t>
              </a:r>
              <a:endParaRPr lang="en-US" sz="54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Picture 2" descr="Amazon.com: Cute Kawaii Anime Fruit Cartoon Emoji - Orange Vinyl Decal  Sticker (12&quot; Tall, #1): Automoti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2903" y1="22213" x2="62903" y2="22213"/>
                        <a14:foregroundMark x1="65699" y1="23606" x2="65699" y2="23606"/>
                        <a14:foregroundMark x1="24409" y1="26394" x2="24409" y2="26394"/>
                        <a14:foregroundMark x1="41075" y1="21603" x2="41075" y2="21603"/>
                        <a14:foregroundMark x1="18172" y1="30052" x2="18172" y2="30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075" y="1133186"/>
            <a:ext cx="1242274" cy="153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mazon.com: Cute Kawaii Anime Fruit Cartoon Emoji - Orange Vinyl Decal  Sticker (12&quot; Tall, #1): Automoti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2903" y1="22213" x2="62903" y2="22213"/>
                        <a14:foregroundMark x1="65699" y1="23606" x2="65699" y2="23606"/>
                        <a14:foregroundMark x1="24409" y1="26394" x2="24409" y2="26394"/>
                        <a14:foregroundMark x1="41075" y1="21603" x2="41075" y2="21603"/>
                        <a14:foregroundMark x1="18172" y1="30052" x2="18172" y2="30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022" y="1154638"/>
            <a:ext cx="1264382" cy="1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mazon.com: Cute Kawaii Anime Fruit Cartoon Emoji - Orange Vinyl Decal  Sticker (12&quot; Tall, #1): Automoti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2903" y1="22213" x2="62903" y2="22213"/>
                        <a14:foregroundMark x1="65699" y1="23606" x2="65699" y2="23606"/>
                        <a14:foregroundMark x1="24409" y1="26394" x2="24409" y2="26394"/>
                        <a14:foregroundMark x1="41075" y1="21603" x2="41075" y2="21603"/>
                        <a14:foregroundMark x1="18172" y1="30052" x2="18172" y2="30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575" y="1168090"/>
            <a:ext cx="1213998" cy="149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mazon.com: Cute Kawaii Anime Fruit Cartoon Emoji - Orange Vinyl Decal  Sticker (12&quot; Tall, #1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2903" y1="22213" x2="62903" y2="22213"/>
                        <a14:foregroundMark x1="65699" y1="23606" x2="65699" y2="23606"/>
                        <a14:foregroundMark x1="24409" y1="26394" x2="24409" y2="26394"/>
                        <a14:foregroundMark x1="41075" y1="21603" x2="41075" y2="21603"/>
                        <a14:foregroundMark x1="18172" y1="30052" x2="18172" y2="30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840" y="1156389"/>
            <a:ext cx="1211698" cy="149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mazon.com: Cute Kawaii Anime Fruit Cartoon Emoji - Orange Vinyl Decal  Sticker (12&quot; Tall, #1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2903" y1="22213" x2="62903" y2="22213"/>
                        <a14:foregroundMark x1="65699" y1="23606" x2="65699" y2="23606"/>
                        <a14:foregroundMark x1="24409" y1="26394" x2="24409" y2="26394"/>
                        <a14:foregroundMark x1="41075" y1="21603" x2="41075" y2="21603"/>
                        <a14:foregroundMark x1="18172" y1="30052" x2="18172" y2="30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145" y="1141849"/>
            <a:ext cx="1190652" cy="146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17647" y="1154638"/>
            <a:ext cx="1213117" cy="1497481"/>
            <a:chOff x="-17647" y="1154638"/>
            <a:chExt cx="1213117" cy="1497481"/>
          </a:xfrm>
        </p:grpSpPr>
        <p:pic>
          <p:nvPicPr>
            <p:cNvPr id="1026" name="Picture 2" descr="Amazon.com: Cute Kawaii Anime Fruit Cartoon Emoji - Orange Vinyl Decal  Sticker (12&quot; Tall, #1): Automotiv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62903" y1="22213" x2="62903" y2="22213"/>
                          <a14:foregroundMark x1="65699" y1="23606" x2="65699" y2="23606"/>
                          <a14:foregroundMark x1="24409" y1="26394" x2="24409" y2="26394"/>
                          <a14:foregroundMark x1="41075" y1="21603" x2="41075" y2="21603"/>
                          <a14:foregroundMark x1="18172" y1="30052" x2="18172" y2="300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647" y="1154638"/>
              <a:ext cx="1213117" cy="1497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97065" y="1545443"/>
              <a:ext cx="4688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latin typeface="VNI-Avo" pitchFamily="2" charset="0"/>
                </a:rPr>
                <a:t>1</a:t>
              </a:r>
              <a:endParaRPr lang="en-US" sz="6000" b="1" dirty="0">
                <a:latin typeface="VNI-Avo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16752" y="1154638"/>
            <a:ext cx="1224896" cy="1512021"/>
            <a:chOff x="1216752" y="1154638"/>
            <a:chExt cx="1224896" cy="1512021"/>
          </a:xfrm>
        </p:grpSpPr>
        <p:pic>
          <p:nvPicPr>
            <p:cNvPr id="10" name="Picture 2" descr="Amazon.com: Cute Kawaii Anime Fruit Cartoon Emoji - Orange Vinyl Decal  Sticker (12&quot; Tall, #1): Automotiv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2903" y1="22213" x2="62903" y2="22213"/>
                          <a14:foregroundMark x1="65699" y1="23606" x2="65699" y2="23606"/>
                          <a14:foregroundMark x1="24409" y1="26394" x2="24409" y2="26394"/>
                          <a14:foregroundMark x1="41075" y1="21603" x2="41075" y2="21603"/>
                          <a14:foregroundMark x1="18172" y1="30052" x2="18172" y2="300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752" y="1154638"/>
              <a:ext cx="1224896" cy="1512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510182" y="1541420"/>
              <a:ext cx="4688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latin typeface="VNI-Avo" pitchFamily="2" charset="0"/>
                </a:rPr>
                <a:t>2</a:t>
              </a:r>
              <a:endParaRPr lang="en-US" sz="6000" b="1" dirty="0">
                <a:latin typeface="VNI-Avo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470852" y="1168089"/>
            <a:ext cx="1213999" cy="1498570"/>
            <a:chOff x="2470852" y="1168089"/>
            <a:chExt cx="1213999" cy="1498570"/>
          </a:xfrm>
        </p:grpSpPr>
        <p:pic>
          <p:nvPicPr>
            <p:cNvPr id="11" name="Picture 2" descr="Amazon.com: Cute Kawaii Anime Fruit Cartoon Emoji - Orange Vinyl Decal  Sticker (12&quot; Tall, #1): Automotiv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2903" y1="22213" x2="62903" y2="22213"/>
                          <a14:foregroundMark x1="65699" y1="23606" x2="65699" y2="23606"/>
                          <a14:foregroundMark x1="24409" y1="26394" x2="24409" y2="26394"/>
                          <a14:foregroundMark x1="41075" y1="21603" x2="41075" y2="21603"/>
                          <a14:foregroundMark x1="18172" y1="30052" x2="18172" y2="300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0852" y="1168089"/>
              <a:ext cx="1213999" cy="1498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826737" y="1541420"/>
              <a:ext cx="4688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latin typeface="VNI-Avo" pitchFamily="2" charset="0"/>
                </a:rPr>
                <a:t>3</a:t>
              </a:r>
              <a:endParaRPr lang="en-US" sz="6000" b="1" dirty="0">
                <a:latin typeface="VNI-Avo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06377" y="1178530"/>
            <a:ext cx="1225671" cy="1512978"/>
            <a:chOff x="6206377" y="1178530"/>
            <a:chExt cx="1225671" cy="1512978"/>
          </a:xfrm>
        </p:grpSpPr>
        <p:pic>
          <p:nvPicPr>
            <p:cNvPr id="14" name="Picture 2" descr="Amazon.com: Cute Kawaii Anime Fruit Cartoon Emoji - Orange Vinyl Decal  Sticker (12&quot; Tall, #1): Automotiv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2903" y1="22213" x2="62903" y2="22213"/>
                          <a14:foregroundMark x1="65699" y1="23606" x2="65699" y2="23606"/>
                          <a14:foregroundMark x1="24409" y1="26394" x2="24409" y2="26394"/>
                          <a14:foregroundMark x1="41075" y1="21603" x2="41075" y2="21603"/>
                          <a14:foregroundMark x1="18172" y1="30052" x2="18172" y2="300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6377" y="1178530"/>
              <a:ext cx="1225671" cy="1512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548198" y="1605358"/>
              <a:ext cx="4688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latin typeface="VNI-Avo" pitchFamily="2" charset="0"/>
                </a:rPr>
                <a:t>6</a:t>
              </a:r>
              <a:endParaRPr lang="en-US" sz="6000" b="1" dirty="0">
                <a:latin typeface="VNI-Avo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1026797" y="1207900"/>
            <a:ext cx="1262384" cy="1483608"/>
            <a:chOff x="11049017" y="1015977"/>
            <a:chExt cx="1262384" cy="1483608"/>
          </a:xfrm>
        </p:grpSpPr>
        <p:pic>
          <p:nvPicPr>
            <p:cNvPr id="18" name="Picture 2" descr="Amazon.com: Cute Kawaii Anime Fruit Cartoon Emoji - Orange Vinyl Decal  Sticker (12&quot; Tall, #1): Automotiv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2903" y1="22213" x2="62903" y2="22213"/>
                          <a14:foregroundMark x1="65699" y1="23606" x2="65699" y2="23606"/>
                          <a14:foregroundMark x1="24409" y1="26394" x2="24409" y2="26394"/>
                          <a14:foregroundMark x1="41075" y1="21603" x2="41075" y2="21603"/>
                          <a14:foregroundMark x1="18172" y1="30052" x2="18172" y2="300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9017" y="1015977"/>
              <a:ext cx="1201878" cy="1483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11093458" y="1409542"/>
              <a:ext cx="12179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latin typeface="VNI-Avo" pitchFamily="2" charset="0"/>
                </a:rPr>
                <a:t>10</a:t>
              </a:r>
              <a:endParaRPr lang="en-US" sz="6000" b="1" dirty="0">
                <a:latin typeface="VNI-Avo" pitchFamily="2" charset="0"/>
              </a:endParaRPr>
            </a:p>
          </p:txBody>
        </p:sp>
      </p:grpSp>
      <p:pic>
        <p:nvPicPr>
          <p:cNvPr id="1028" name="Picture 4" descr="Green Leaf Background png download - 601*807 - Free Transparent Mango png  Download. - CleanPNG / Kiss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20" b="100000" l="10000" r="9011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188">
            <a:off x="-502556" y="3472404"/>
            <a:ext cx="2095162" cy="178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025032" y="1527715"/>
            <a:ext cx="468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4</a:t>
            </a:r>
            <a:endParaRPr lang="en-US" sz="60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1622" y="1595936"/>
            <a:ext cx="468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5</a:t>
            </a:r>
            <a:endParaRPr lang="en-US" sz="60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39587" y="1527714"/>
            <a:ext cx="468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7</a:t>
            </a:r>
            <a:endParaRPr lang="en-US" sz="60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27769" y="1527714"/>
            <a:ext cx="468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8</a:t>
            </a:r>
            <a:endParaRPr lang="en-US" sz="60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160418" y="1541420"/>
            <a:ext cx="468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9</a:t>
            </a:r>
            <a:endParaRPr lang="en-US" sz="6000" b="1" dirty="0">
              <a:solidFill>
                <a:schemeClr val="bg1"/>
              </a:solidFill>
              <a:latin typeface="VNI-Avo" pitchFamily="2" charset="0"/>
            </a:endParaRPr>
          </a:p>
        </p:txBody>
      </p:sp>
      <p:pic>
        <p:nvPicPr>
          <p:cNvPr id="35" name="Picture 4" descr="Green Leaf Background png download - 601*807 - Free Transparent Mango png  Download. - CleanPNG / Kiss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20" b="100000" l="10000" r="9011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188">
            <a:off x="738776" y="3411710"/>
            <a:ext cx="2030757" cy="185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Green Leaf Background png download - 601*807 - Free Transparent Mango png  Download. - CleanPNG / Kiss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20" b="100000" l="10000" r="9011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188">
            <a:off x="1898829" y="3444830"/>
            <a:ext cx="2002766" cy="18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Green Leaf Background png download - 601*807 - Free Transparent Mango png  Download. - CleanPNG / Kiss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20" b="100000" l="10000" r="9011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188">
            <a:off x="3160434" y="3393215"/>
            <a:ext cx="2065591" cy="188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Green Leaf Background png download - 601*807 - Free Transparent Mango png  Download. - CleanPNG / Kiss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20" b="100000" l="10000" r="9011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188">
            <a:off x="4458199" y="3394391"/>
            <a:ext cx="2047642" cy="186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Green Leaf Background png download - 601*807 - Free Transparent Mango png  Download. - CleanPNG / Kiss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20" b="100000" l="10000" r="9011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188">
            <a:off x="5670405" y="3380240"/>
            <a:ext cx="1999320" cy="182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Green Leaf Background png download - 601*807 - Free Transparent Mango png  Download. - CleanPNG / Kiss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20" b="100000" l="10000" r="9011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188">
            <a:off x="6869017" y="3401433"/>
            <a:ext cx="1967390" cy="17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Green Leaf Background png download - 601*807 - Free Transparent Mango png  Download. - CleanPNG / Kiss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20" b="100000" l="10000" r="9011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188">
            <a:off x="7976752" y="3346310"/>
            <a:ext cx="2044984" cy="186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Green Leaf Background png download - 601*807 - Free Transparent Mango png  Download. - CleanPNG / Kiss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20" b="100000" l="10000" r="9011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188">
            <a:off x="9085552" y="3333855"/>
            <a:ext cx="2063189" cy="187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Green Leaf Background png download - 601*807 - Free Transparent Mango png  Download. - CleanPNG / Kiss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20" b="100000" l="10000" r="9011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188">
            <a:off x="10257987" y="3386591"/>
            <a:ext cx="2007750" cy="182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48590" y="3983051"/>
            <a:ext cx="1217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VNI-Avo" pitchFamily="2" charset="0"/>
              </a:rPr>
              <a:t>10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61409" y="3990427"/>
            <a:ext cx="1217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VNI-Avo" pitchFamily="2" charset="0"/>
              </a:rPr>
              <a:t>8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61127" y="3996837"/>
            <a:ext cx="666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VNI-Avo" pitchFamily="2" charset="0"/>
              </a:rPr>
              <a:t>7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817399" y="3965684"/>
            <a:ext cx="1217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VNI-Avo" pitchFamily="2" charset="0"/>
              </a:rPr>
              <a:t>3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63073" y="3996836"/>
            <a:ext cx="468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9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315639" y="4023813"/>
            <a:ext cx="468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6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517489" y="3988738"/>
            <a:ext cx="468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5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25486" y="4023812"/>
            <a:ext cx="468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908412" y="4010229"/>
            <a:ext cx="468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123506" y="3990422"/>
            <a:ext cx="468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4" name="Picture 5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-101244" y="5506819"/>
            <a:ext cx="932409" cy="13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148590" y="137160"/>
            <a:ext cx="765810" cy="765810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VNI-Avo" pitchFamily="2" charset="0"/>
              </a:rPr>
              <a:t>2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243840" y="1215390"/>
            <a:ext cx="670560" cy="68199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a</a:t>
            </a:r>
            <a:endParaRPr lang="en-US" sz="4800" b="1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9" b="96337" l="3933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" y="0"/>
            <a:ext cx="10799294" cy="3513954"/>
          </a:xfrm>
          <a:prstGeom prst="rect">
            <a:avLst/>
          </a:prstGeom>
        </p:spPr>
      </p:pic>
      <p:sp>
        <p:nvSpPr>
          <p:cNvPr id="7" name="Flowchart: Connector 6"/>
          <p:cNvSpPr/>
          <p:nvPr/>
        </p:nvSpPr>
        <p:spPr>
          <a:xfrm>
            <a:off x="243840" y="3973830"/>
            <a:ext cx="670560" cy="68199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b</a:t>
            </a:r>
            <a:endParaRPr lang="en-US" sz="4800" b="1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148" l="0" r="9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90" y="3257219"/>
            <a:ext cx="10058400" cy="34032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78090" y="1360170"/>
            <a:ext cx="1897380" cy="16344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accent6"/>
                </a:solidFill>
                <a:latin typeface="VNI-Avo" pitchFamily="2" charset="0"/>
              </a:rPr>
              <a:t>7</a:t>
            </a:r>
            <a:endParaRPr lang="en-US" sz="8800" b="1" dirty="0">
              <a:solidFill>
                <a:schemeClr val="accent6"/>
              </a:solidFill>
              <a:latin typeface="VNI-Av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75470" y="1622729"/>
            <a:ext cx="1920240" cy="13719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accent6"/>
                </a:solidFill>
                <a:latin typeface="VNI-Avo" pitchFamily="2" charset="0"/>
              </a:rPr>
              <a:t>9</a:t>
            </a:r>
            <a:endParaRPr lang="en-US" sz="8800" b="1" dirty="0">
              <a:solidFill>
                <a:schemeClr val="accent6"/>
              </a:solidFill>
              <a:latin typeface="VNI-Avo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66410" y="4903470"/>
            <a:ext cx="1885949" cy="13487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accent6"/>
                </a:solidFill>
                <a:latin typeface="VNI-Avo" pitchFamily="2" charset="0"/>
              </a:rPr>
              <a:t>6</a:t>
            </a:r>
            <a:endParaRPr lang="en-US" sz="8800" b="1" dirty="0">
              <a:solidFill>
                <a:schemeClr val="accent6"/>
              </a:solidFill>
              <a:latin typeface="VNI-Avo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52359" y="4903470"/>
            <a:ext cx="1885949" cy="13487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accent6"/>
                </a:solidFill>
                <a:latin typeface="VNI-Avo" pitchFamily="2" charset="0"/>
              </a:rPr>
              <a:t>8</a:t>
            </a:r>
            <a:endParaRPr lang="en-US" sz="8800" b="1" dirty="0">
              <a:solidFill>
                <a:schemeClr val="accent6"/>
              </a:solidFill>
              <a:latin typeface="VNI-Avo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70843" y="4874124"/>
            <a:ext cx="1933427" cy="13487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accent6"/>
                </a:solidFill>
                <a:latin typeface="VNI-Avo" pitchFamily="2" charset="0"/>
              </a:rPr>
              <a:t>10</a:t>
            </a:r>
            <a:endParaRPr lang="en-US" sz="8800" b="1" dirty="0">
              <a:solidFill>
                <a:schemeClr val="accent6"/>
              </a:solidFill>
              <a:latin typeface="VNI-Avo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16553" y="1645920"/>
            <a:ext cx="1933427" cy="13487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80607" y="1645920"/>
            <a:ext cx="1933427" cy="13828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1"/>
                </a:solidFill>
                <a:latin typeface="VNI-Avo" pitchFamily="2" charset="0"/>
              </a:rPr>
              <a:t>3</a:t>
            </a:r>
            <a:endParaRPr lang="en-US" sz="88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26640" y="1645920"/>
            <a:ext cx="1933427" cy="14060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1"/>
                </a:solidFill>
                <a:latin typeface="VNI-Avo" pitchFamily="2" charset="0"/>
              </a:rPr>
              <a:t>5</a:t>
            </a:r>
            <a:endParaRPr lang="en-US" sz="88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47035" y="4822633"/>
            <a:ext cx="1902946" cy="14060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1"/>
                </a:solidFill>
                <a:latin typeface="VNI-Avo" pitchFamily="2" charset="0"/>
              </a:rPr>
              <a:t>2</a:t>
            </a:r>
            <a:endParaRPr lang="en-US" sz="88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49980" y="4537710"/>
            <a:ext cx="1908662" cy="16851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1"/>
                </a:solidFill>
                <a:latin typeface="VNI-Avo" pitchFamily="2" charset="0"/>
              </a:rPr>
              <a:t>4</a:t>
            </a:r>
            <a:endParaRPr lang="en-US" sz="8800" b="1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-101244" y="5506819"/>
            <a:ext cx="932409" cy="13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148590" y="137160"/>
            <a:ext cx="765810" cy="765810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VNI-Avo" pitchFamily="2" charset="0"/>
              </a:rPr>
              <a:t>3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6674" y="318195"/>
            <a:ext cx="10166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Saép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xeáp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caùc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soá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sau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theo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thöù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töï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töø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VNI-Avo" pitchFamily="2" charset="0"/>
              </a:rPr>
              <a:t>lôùn</a:t>
            </a:r>
            <a:r>
              <a:rPr lang="en-US" sz="3200" b="1" i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VNI-Avo" pitchFamily="2" charset="0"/>
              </a:rPr>
              <a:t>ñeán</a:t>
            </a:r>
            <a:r>
              <a:rPr lang="en-US" sz="3200" b="1" i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VNI-Avo" pitchFamily="2" charset="0"/>
              </a:rPr>
              <a:t>beù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:</a:t>
            </a:r>
            <a:endParaRPr lang="en-US" sz="3200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22745" y="1250066"/>
            <a:ext cx="1759352" cy="21065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 smtClean="0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1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20633" y="1250066"/>
            <a:ext cx="1759352" cy="21065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 smtClean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1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18522" y="1250066"/>
            <a:ext cx="1759352" cy="21065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 smtClean="0">
                <a:solidFill>
                  <a:srgbClr val="FF0000"/>
                </a:solidFill>
                <a:latin typeface="VNI-Avo" pitchFamily="2" charset="0"/>
              </a:rPr>
              <a:t>8</a:t>
            </a:r>
            <a:endParaRPr lang="en-US" sz="1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544046" y="1250066"/>
            <a:ext cx="1759352" cy="21065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 smtClean="0">
                <a:solidFill>
                  <a:srgbClr val="FF0000"/>
                </a:solidFill>
                <a:latin typeface="VNI-Avo" pitchFamily="2" charset="0"/>
              </a:rPr>
              <a:t>7</a:t>
            </a:r>
            <a:endParaRPr lang="en-US" sz="1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-101244" y="5506819"/>
            <a:ext cx="932409" cy="13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6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39232 0.39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2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41693 0.39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46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39883 0.3951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41758 0.396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0" y="0"/>
            <a:ext cx="765810" cy="765810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VNI-Avo" pitchFamily="2" charset="0"/>
              </a:rPr>
              <a:t>4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955393" y="83820"/>
            <a:ext cx="670560" cy="68199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a</a:t>
            </a:r>
            <a:endParaRPr lang="en-US" sz="48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6374298" y="145239"/>
            <a:ext cx="670560" cy="68199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b</a:t>
            </a:r>
            <a:endParaRPr lang="en-US" sz="4800" b="1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t="2866" r="2203" b="3432"/>
          <a:stretch/>
        </p:blipFill>
        <p:spPr>
          <a:xfrm>
            <a:off x="955393" y="849630"/>
            <a:ext cx="4693053" cy="3422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2611" r="2858" b="2465"/>
          <a:stretch/>
        </p:blipFill>
        <p:spPr>
          <a:xfrm>
            <a:off x="7044859" y="765810"/>
            <a:ext cx="4668722" cy="348545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956123" y="4277081"/>
            <a:ext cx="2789497" cy="2378362"/>
            <a:chOff x="1956123" y="4277081"/>
            <a:chExt cx="2789497" cy="2378362"/>
          </a:xfrm>
        </p:grpSpPr>
        <p:sp>
          <p:nvSpPr>
            <p:cNvPr id="9" name="Flowchart: Connector 8"/>
            <p:cNvSpPr/>
            <p:nvPr/>
          </p:nvSpPr>
          <p:spPr>
            <a:xfrm>
              <a:off x="1956123" y="4277081"/>
              <a:ext cx="1018572" cy="999282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/>
                  </a:solidFill>
                  <a:latin typeface="VNI-Avo" pitchFamily="2" charset="0"/>
                </a:rPr>
                <a:t>4</a:t>
              </a:r>
              <a:endParaRPr lang="en-US" sz="72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1956123" y="5642245"/>
              <a:ext cx="995422" cy="1013198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/>
                  </a:solidFill>
                  <a:latin typeface="VNI-Avo" pitchFamily="2" charset="0"/>
                </a:rPr>
                <a:t>2</a:t>
              </a:r>
              <a:endParaRPr lang="en-US" sz="72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1" name="Flowchart: Connector 10"/>
            <p:cNvSpPr/>
            <p:nvPr/>
          </p:nvSpPr>
          <p:spPr>
            <a:xfrm>
              <a:off x="3786850" y="4970914"/>
              <a:ext cx="958770" cy="990048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9" idx="6"/>
              <a:endCxn id="11" idx="1"/>
            </p:cNvCxnSpPr>
            <p:nvPr/>
          </p:nvCxnSpPr>
          <p:spPr>
            <a:xfrm>
              <a:off x="2974695" y="4776722"/>
              <a:ext cx="952564" cy="339181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0" idx="6"/>
              <a:endCxn id="11" idx="3"/>
            </p:cNvCxnSpPr>
            <p:nvPr/>
          </p:nvCxnSpPr>
          <p:spPr>
            <a:xfrm flipV="1">
              <a:off x="2951545" y="5815973"/>
              <a:ext cx="975714" cy="332871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 flipH="1">
            <a:off x="7664368" y="4298321"/>
            <a:ext cx="2916824" cy="2378362"/>
            <a:chOff x="1956123" y="4277081"/>
            <a:chExt cx="2789497" cy="2378362"/>
          </a:xfrm>
        </p:grpSpPr>
        <p:sp>
          <p:nvSpPr>
            <p:cNvPr id="27" name="Flowchart: Connector 26"/>
            <p:cNvSpPr/>
            <p:nvPr/>
          </p:nvSpPr>
          <p:spPr>
            <a:xfrm>
              <a:off x="1956123" y="4277081"/>
              <a:ext cx="1018572" cy="999282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/>
                  </a:solidFill>
                  <a:latin typeface="VNI-Avo" pitchFamily="2" charset="0"/>
                </a:rPr>
                <a:t>3</a:t>
              </a:r>
              <a:endParaRPr lang="en-US" sz="72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28" name="Flowchart: Connector 27"/>
            <p:cNvSpPr/>
            <p:nvPr/>
          </p:nvSpPr>
          <p:spPr>
            <a:xfrm>
              <a:off x="1956123" y="5642245"/>
              <a:ext cx="995422" cy="1013198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Connector 28"/>
            <p:cNvSpPr/>
            <p:nvPr/>
          </p:nvSpPr>
          <p:spPr>
            <a:xfrm>
              <a:off x="3786850" y="4970914"/>
              <a:ext cx="958770" cy="990048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>
              <a:stCxn id="27" idx="6"/>
              <a:endCxn id="29" idx="1"/>
            </p:cNvCxnSpPr>
            <p:nvPr/>
          </p:nvCxnSpPr>
          <p:spPr>
            <a:xfrm>
              <a:off x="2974695" y="4776722"/>
              <a:ext cx="952564" cy="339181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8" idx="6"/>
              <a:endCxn id="29" idx="3"/>
            </p:cNvCxnSpPr>
            <p:nvPr/>
          </p:nvCxnSpPr>
          <p:spPr>
            <a:xfrm flipV="1">
              <a:off x="2951545" y="5815973"/>
              <a:ext cx="975714" cy="332871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3901219" y="4836120"/>
            <a:ext cx="682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VNI-Avo" pitchFamily="2" charset="0"/>
              </a:rPr>
              <a:t>6</a:t>
            </a:r>
            <a:endParaRPr lang="en-US" sz="7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24181" y="4803319"/>
            <a:ext cx="682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VNI-Avo" pitchFamily="2" charset="0"/>
              </a:rPr>
              <a:t>6</a:t>
            </a:r>
            <a:endParaRPr lang="en-US" sz="7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07206" y="5487178"/>
            <a:ext cx="682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VNI-Avo" pitchFamily="2" charset="0"/>
              </a:rPr>
              <a:t>3</a:t>
            </a:r>
            <a:endParaRPr lang="en-US" sz="72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-101244" y="5506819"/>
            <a:ext cx="932409" cy="13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6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3809" y="2000701"/>
            <a:ext cx="52950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Happy Song - featuring Noodle &amp; Pals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277792" y="181035"/>
            <a:ext cx="765810" cy="765810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VNI-Avo" pitchFamily="2" charset="0"/>
              </a:rPr>
              <a:t>5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089" y="271552"/>
            <a:ext cx="10444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Soá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hình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chöõ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nhaät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hay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soá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hình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tam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giaùc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nhieàu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hôn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?</a:t>
            </a:r>
            <a:endParaRPr lang="en-US" sz="3200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4" b="99766" l="4343" r="97996">
                        <a14:foregroundMark x1="15702" y1="22717" x2="19042" y2="18970"/>
                        <a14:foregroundMark x1="8575" y1="22951" x2="23497" y2="13349"/>
                        <a14:foregroundMark x1="9354" y1="51991" x2="15256" y2="58314"/>
                        <a14:foregroundMark x1="16147" y1="74707" x2="27951" y2="83372"/>
                        <a14:foregroundMark x1="43764" y1="66042" x2="49555" y2="85246"/>
                        <a14:foregroundMark x1="54566" y1="24824" x2="76615" y2="63466"/>
                        <a14:foregroundMark x1="15367" y1="81967" x2="32517" y2="91569"/>
                        <a14:foregroundMark x1="9800" y1="59719" x2="15813" y2="56440"/>
                        <a14:foregroundMark x1="60690" y1="67681" x2="64031" y2="72365"/>
                        <a14:foregroundMark x1="62695" y1="83138" x2="68597" y2="94145"/>
                        <a14:foregroundMark x1="66370" y1="75410" x2="67483" y2="76347"/>
                        <a14:foregroundMark x1="69376" y1="17799" x2="72494" y2="23888"/>
                        <a14:foregroundMark x1="84076" y1="30211" x2="92984" y2="59953"/>
                        <a14:foregroundMark x1="84521" y1="63934" x2="89755" y2="29274"/>
                        <a14:foregroundMark x1="81626" y1="81733" x2="85523" y2="87354"/>
                        <a14:foregroundMark x1="84967" y1="92740" x2="85301" y2="94379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5" y="946845"/>
            <a:ext cx="11053657" cy="52560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2016342" y="946845"/>
            <a:ext cx="1252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" panose="05000000000000000000" pitchFamily="2" charset="2"/>
              </a:rPr>
              <a:t></a:t>
            </a:r>
            <a:endParaRPr kumimoji="0" lang="en-US" sz="1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168092" y="2605362"/>
            <a:ext cx="1252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" panose="05000000000000000000" pitchFamily="2" charset="2"/>
              </a:rPr>
              <a:t></a:t>
            </a:r>
            <a:endParaRPr kumimoji="0" lang="en-US" sz="1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5300562" y="3190935"/>
            <a:ext cx="1252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" panose="05000000000000000000" pitchFamily="2" charset="2"/>
              </a:rPr>
              <a:t></a:t>
            </a:r>
            <a:endParaRPr kumimoji="0" lang="en-US" sz="1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8055192" y="946845"/>
            <a:ext cx="1252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" panose="05000000000000000000" pitchFamily="2" charset="2"/>
              </a:rPr>
              <a:t></a:t>
            </a:r>
            <a:endParaRPr kumimoji="0" lang="en-US" sz="1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9598242" y="4217825"/>
            <a:ext cx="1252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" panose="05000000000000000000" pitchFamily="2" charset="2"/>
              </a:rPr>
              <a:t></a:t>
            </a:r>
            <a:endParaRPr kumimoji="0" lang="en-US" sz="1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7803732" y="4676835"/>
            <a:ext cx="1252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" panose="05000000000000000000" pitchFamily="2" charset="2"/>
              </a:rPr>
              <a:t></a:t>
            </a:r>
            <a:endParaRPr kumimoji="0" lang="en-US" sz="1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6906477" y="3385245"/>
            <a:ext cx="1252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" panose="05000000000000000000" pitchFamily="2" charset="2"/>
              </a:rPr>
              <a:t></a:t>
            </a:r>
            <a:endParaRPr kumimoji="0" lang="en-US" sz="1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-101244" y="5506819"/>
            <a:ext cx="932409" cy="13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277792" y="181035"/>
            <a:ext cx="765810" cy="765810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VNI-Avo" pitchFamily="2" charset="0"/>
              </a:rPr>
              <a:t>6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089" y="271552"/>
            <a:ext cx="10444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ñoaùn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xem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khi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traûi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thaúng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ra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taám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thaûm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seõ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coù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daïng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hình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gì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?</a:t>
            </a:r>
            <a:endParaRPr lang="en-US" sz="3200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102" y="1750695"/>
            <a:ext cx="948690" cy="10744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atin typeface="VNI-Avo" pitchFamily="2" charset="0"/>
              </a:rPr>
              <a:t>a</a:t>
            </a:r>
            <a:endParaRPr lang="en-US" sz="9600" dirty="0"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102" y="3267015"/>
            <a:ext cx="948690" cy="10744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atin typeface="VNI-Avo" pitchFamily="2" charset="0"/>
              </a:rPr>
              <a:t>b</a:t>
            </a:r>
            <a:endParaRPr lang="en-US" sz="9600" dirty="0"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102" y="4811790"/>
            <a:ext cx="948690" cy="10744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atin typeface="VNI-Avo" pitchFamily="2" charset="0"/>
              </a:rPr>
              <a:t>c</a:t>
            </a:r>
            <a:endParaRPr lang="en-US" sz="9600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8289" y="2063130"/>
            <a:ext cx="469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VNI-Avo" pitchFamily="2" charset="0"/>
              </a:rPr>
              <a:t>Hình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vuoâng</a:t>
            </a:r>
            <a:endParaRPr lang="en-US" sz="4800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0687" y="3415187"/>
            <a:ext cx="5252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VNI-Avo" pitchFamily="2" charset="0"/>
              </a:rPr>
              <a:t>Hình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chöõ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nhaät</a:t>
            </a:r>
            <a:endParaRPr lang="en-US" sz="48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7350" y="4960544"/>
            <a:ext cx="4592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VNI-Avo" pitchFamily="2" charset="0"/>
              </a:rPr>
              <a:t>Hình</a:t>
            </a:r>
            <a:r>
              <a:rPr lang="en-US" sz="4800" dirty="0" smtClean="0">
                <a:latin typeface="VNI-Avo" pitchFamily="2" charset="0"/>
              </a:rPr>
              <a:t> tam </a:t>
            </a:r>
            <a:r>
              <a:rPr lang="en-US" sz="4800" dirty="0" err="1" smtClean="0">
                <a:latin typeface="VNI-Avo" pitchFamily="2" charset="0"/>
              </a:rPr>
              <a:t>giaùc</a:t>
            </a:r>
            <a:endParaRPr lang="en-US" sz="4800" dirty="0">
              <a:latin typeface="VNI-Avo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" b="92188" l="92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23" y="2266223"/>
            <a:ext cx="5521777" cy="3249597"/>
          </a:xfrm>
          <a:prstGeom prst="rect">
            <a:avLst/>
          </a:prstGeom>
        </p:spPr>
      </p:pic>
      <p:sp>
        <p:nvSpPr>
          <p:cNvPr id="13" name="Flowchart: Connector 12"/>
          <p:cNvSpPr/>
          <p:nvPr/>
        </p:nvSpPr>
        <p:spPr>
          <a:xfrm>
            <a:off x="138896" y="3009418"/>
            <a:ext cx="1620456" cy="1608881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-101244" y="5506819"/>
            <a:ext cx="932409" cy="13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8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1" y="0"/>
            <a:ext cx="12292361" cy="6782787"/>
          </a:xfrm>
        </p:spPr>
      </p:pic>
      <p:sp>
        <p:nvSpPr>
          <p:cNvPr id="5" name="Oval Callout 4"/>
          <p:cNvSpPr/>
          <p:nvPr/>
        </p:nvSpPr>
        <p:spPr>
          <a:xfrm>
            <a:off x="1936376" y="163419"/>
            <a:ext cx="2796989" cy="1261970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ñöôøng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naøo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ñeå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tìm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thöùc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aên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nhæ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932" y="5649733"/>
            <a:ext cx="385482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Tìm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tieáp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caëp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soá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goäp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laïi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ñöôïc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10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9063504" y="1775174"/>
            <a:ext cx="1139862" cy="4685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 rot="5400000">
            <a:off x="8829208" y="2543269"/>
            <a:ext cx="972672" cy="4685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 rot="2335306">
            <a:off x="7705346" y="2573205"/>
            <a:ext cx="1349273" cy="4911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2328269">
            <a:off x="5757686" y="3526708"/>
            <a:ext cx="1333382" cy="5644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88110" y="4300654"/>
            <a:ext cx="1182743" cy="5305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rot="19553551">
            <a:off x="5616962" y="2553930"/>
            <a:ext cx="1479702" cy="5399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565932" y="1775174"/>
            <a:ext cx="972672" cy="4685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42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97" y="180016"/>
            <a:ext cx="837560" cy="11494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17" y="339525"/>
            <a:ext cx="1470159" cy="136321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907" y="0"/>
            <a:ext cx="7532960" cy="1037768"/>
          </a:xfrm>
          <a:prstGeom prst="rect">
            <a:avLst/>
          </a:prstGeom>
        </p:spPr>
      </p:pic>
      <p:pic>
        <p:nvPicPr>
          <p:cNvPr id="12" name="Picture 2" descr="F:\1-原创素材\1_mm1102\PPT\PPT_014\materaials\pageimg_g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06" y="674714"/>
            <a:ext cx="10526033" cy="627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42502" y="2800801"/>
            <a:ext cx="8417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ñöôïc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nhöõng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54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634670"/>
      </p:ext>
    </p:extLst>
  </p:cSld>
  <p:clrMapOvr>
    <a:masterClrMapping/>
  </p:clrMapOvr>
  <p:transition advTm="4649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810419" y="2000701"/>
            <a:ext cx="59218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0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92762" y="146083"/>
            <a:ext cx="9046258" cy="48878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8699"/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Baûn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quyeàn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thuoäc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veà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i="1" dirty="0" err="1">
                <a:solidFill>
                  <a:srgbClr val="0070C0"/>
                </a:solidFill>
                <a:latin typeface="VNI-Avo" pitchFamily="2" charset="0"/>
              </a:rPr>
              <a:t>Ñoà</a:t>
            </a:r>
            <a:r>
              <a:rPr lang="en-US" sz="4052" i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2" i="1" dirty="0" err="1">
                <a:solidFill>
                  <a:srgbClr val="0070C0"/>
                </a:solidFill>
                <a:latin typeface="VNI-Avo" pitchFamily="2" charset="0"/>
              </a:rPr>
              <a:t>duøng</a:t>
            </a:r>
            <a:r>
              <a:rPr lang="en-US" sz="4052" i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2" i="1" dirty="0" err="1">
                <a:solidFill>
                  <a:srgbClr val="0070C0"/>
                </a:solidFill>
                <a:latin typeface="VNI-Avo" pitchFamily="2" charset="0"/>
              </a:rPr>
              <a:t>daïy</a:t>
            </a:r>
            <a:r>
              <a:rPr lang="en-US" sz="4052" i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2" i="1" dirty="0" err="1">
                <a:solidFill>
                  <a:srgbClr val="0070C0"/>
                </a:solidFill>
                <a:latin typeface="VNI-Avo" pitchFamily="2" charset="0"/>
              </a:rPr>
              <a:t>hoïc</a:t>
            </a:r>
            <a:r>
              <a:rPr lang="en-US" sz="4052" i="1" dirty="0">
                <a:solidFill>
                  <a:srgbClr val="0070C0"/>
                </a:solidFill>
                <a:latin typeface="VNI-Avo" pitchFamily="2" charset="0"/>
              </a:rPr>
              <a:t> Sunshine.</a:t>
            </a:r>
          </a:p>
          <a:p>
            <a:pPr algn="ctr" defTabSz="968699"/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Kính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mong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quyù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thaày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coâ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khoâng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share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vaøo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nhoùm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.</a:t>
            </a:r>
          </a:p>
          <a:p>
            <a:pPr algn="ctr" defTabSz="968699"/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Caûm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ôn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!!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" y="3549789"/>
            <a:ext cx="2892404" cy="307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2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d-Morning-Song-Word-Play-Pinkfong-Songs-for-Children-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22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24555" y="1326331"/>
            <a:ext cx="47452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Ñoá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baïn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" y="-137160"/>
            <a:ext cx="4525137" cy="366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6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0751" y="0"/>
            <a:ext cx="9723520" cy="59435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79571" y="5943599"/>
            <a:ext cx="1325880" cy="902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VNI-Avo" pitchFamily="2" charset="0"/>
              </a:rPr>
              <a:t>10</a:t>
            </a:r>
            <a:endParaRPr lang="en-US" sz="8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7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50" y="560070"/>
            <a:ext cx="9931708" cy="52349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9150" y="114300"/>
            <a:ext cx="472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Ai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laø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ngöôøi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chính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VNI-Avo" pitchFamily="2" charset="0"/>
              </a:rPr>
              <a:t>xaùc</a:t>
            </a:r>
            <a:r>
              <a:rPr lang="en-US" sz="3200" dirty="0" smtClean="0">
                <a:solidFill>
                  <a:srgbClr val="0070C0"/>
                </a:solidFill>
                <a:latin typeface="VNI-Avo" pitchFamily="2" charset="0"/>
              </a:rPr>
              <a:t>?</a:t>
            </a:r>
            <a:endParaRPr lang="en-US" sz="3200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8830" y="4949190"/>
            <a:ext cx="1783080" cy="697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0070C0"/>
                </a:solidFill>
                <a:latin typeface="VNI-Avo" pitchFamily="2" charset="0"/>
              </a:rPr>
              <a:t>Bi</a:t>
            </a:r>
            <a:endParaRPr lang="en-US" sz="7200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41970" y="4949190"/>
            <a:ext cx="1783080" cy="697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0070C0"/>
                </a:solidFill>
                <a:latin typeface="VNI-Avo" pitchFamily="2" charset="0"/>
              </a:rPr>
              <a:t>Bo</a:t>
            </a:r>
            <a:endParaRPr lang="en-US" sz="7200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473542" y="5271284"/>
            <a:ext cx="1378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1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203"/>
            <a:ext cx="6098331" cy="2880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09" y="1266142"/>
            <a:ext cx="4536291" cy="301422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67990" y="490654"/>
            <a:ext cx="2241395" cy="7248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&gt;, &lt;, =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7760" y="4493941"/>
            <a:ext cx="1304693" cy="11597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VNI-Avo" pitchFamily="2" charset="0"/>
              </a:rPr>
              <a:t>7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67799" y="4493941"/>
            <a:ext cx="1304693" cy="11597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1727" y="3890076"/>
            <a:ext cx="18064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dirty="0" smtClean="0">
                <a:solidFill>
                  <a:srgbClr val="FF0000"/>
                </a:solidFill>
                <a:latin typeface="VNI-Avo" pitchFamily="2" charset="0"/>
              </a:rPr>
              <a:t>&gt;</a:t>
            </a:r>
            <a:endParaRPr lang="en-US" sz="13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44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mazon.com: Old MacDonald Had a Farm and More Kids Songs - Bounce Patrol:  Bounce Patr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79" y="-1102"/>
            <a:ext cx="12350070" cy="695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63593" y="128139"/>
            <a:ext cx="76899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VNI-Avo" pitchFamily="2" charset="0"/>
              </a:rPr>
              <a:t>THU HOAÏCH CAØ ROÁT</a:t>
            </a:r>
            <a:endParaRPr 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8" y="2213641"/>
            <a:ext cx="4315522" cy="4867131"/>
          </a:xfrm>
          <a:prstGeom prst="rect">
            <a:avLst/>
          </a:prstGeom>
        </p:spPr>
      </p:pic>
      <p:pic>
        <p:nvPicPr>
          <p:cNvPr id="2054" name="Picture 6" descr="Cà Rốt Nguyên Liệu Hoạt Hình Hình ảnh | Định dạng hình ảnh PNG 400250456| 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91" b="98837" l="3721" r="99070">
                        <a14:foregroundMark x1="41860" y1="37209" x2="25930" y2="4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0136">
            <a:off x="935054" y="4607440"/>
            <a:ext cx="1712641" cy="17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à Rốt Nguyên Liệu Hoạt Hình Hình ảnh | Định dạng hình ảnh PNG 400250456| 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91" b="98837" l="3721" r="99070">
                        <a14:foregroundMark x1="41860" y1="37209" x2="25930" y2="4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5518">
            <a:off x="2557719" y="4396545"/>
            <a:ext cx="1712641" cy="17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à Rốt Nguyên Liệu Hoạt Hình Hình ảnh | Định dạng hình ảnh PNG 400250456| 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91" b="98837" l="3721" r="99070">
                        <a14:foregroundMark x1="41860" y1="37209" x2="25930" y2="4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4267">
            <a:off x="8501981" y="4421752"/>
            <a:ext cx="1712641" cy="17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à Rốt Nguyên Liệu Hoạt Hình Hình ảnh | Định dạng hình ảnh PNG 400250456| 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91" b="98837" l="3721" r="99070">
                        <a14:foregroundMark x1="41860" y1="37209" x2="25930" y2="4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077" y="5236300"/>
            <a:ext cx="1712641" cy="17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à Rốt Nguyên Liệu Hoạt Hình Hình ảnh | Định dạng hình ảnh PNG 400250456|  vn.lovepik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91" b="98837" l="3721" r="99070">
                        <a14:foregroundMark x1="41860" y1="37209" x2="25930" y2="4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83" y="3475214"/>
            <a:ext cx="839264" cy="8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à Rốt Nguyên Liệu Hoạt Hình Hình ảnh | Định dạng hình ảnh PNG 400250456|  vn.lovepik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91" b="98837" l="3721" r="99070">
                        <a14:foregroundMark x1="41860" y1="37209" x2="25930" y2="4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969" y="3475214"/>
            <a:ext cx="839264" cy="8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à Rốt Nguyên Liệu Hoạt Hình Hình ảnh | Định dạng hình ảnh PNG 400250456|  vn.lovepik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91" b="98837" l="3721" r="99070">
                        <a14:foregroundMark x1="41860" y1="37209" x2="25930" y2="4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99" y="3456887"/>
            <a:ext cx="839264" cy="8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0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07407E-6 L -1.66667E-6 0.00024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mazon.com: Old MacDonald Had a Farm and More Kids Songs - Bounce Patrol:  Bounce Patr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79" y="-1102"/>
            <a:ext cx="12350070" cy="695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10751690" y="2959954"/>
            <a:ext cx="1847654" cy="2764640"/>
            <a:chOff x="6561526" y="3637500"/>
            <a:chExt cx="1847654" cy="276464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159162" y="4724010"/>
              <a:ext cx="54854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  <a:hlinkClick r:id="rId9" action="ppaction://hlinksldjump"/>
                </a:rPr>
                <a:t>7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659159" y="3229483"/>
            <a:ext cx="1847654" cy="2764640"/>
            <a:chOff x="6561526" y="3637500"/>
            <a:chExt cx="1847654" cy="276464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37" name="TextBox 36">
              <a:hlinkClick r:id="rId10" action="ppaction://hlinksldjump"/>
            </p:cNvPr>
            <p:cNvSpPr txBox="1"/>
            <p:nvPr/>
          </p:nvSpPr>
          <p:spPr>
            <a:xfrm>
              <a:off x="7158055" y="4593717"/>
              <a:ext cx="54854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  <a:hlinkClick r:id="rId11" action="ppaction://hlinksldjump"/>
                </a:rPr>
                <a:t>5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228986" y="3093981"/>
            <a:ext cx="1847654" cy="2764640"/>
            <a:chOff x="6561526" y="3637500"/>
            <a:chExt cx="1847654" cy="276464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127509" y="4611803"/>
              <a:ext cx="54854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  <a:hlinkClick r:id="rId12" action="ppaction://hlinksldjump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-65881" y="6496622"/>
            <a:ext cx="808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5" name="NHẠC GAME ĐI CHỢ CHO M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67409" y="221343"/>
            <a:ext cx="609600" cy="609600"/>
          </a:xfrm>
          <a:prstGeom prst="rect">
            <a:avLst/>
          </a:prstGeom>
        </p:spPr>
      </p:pic>
      <p:pic>
        <p:nvPicPr>
          <p:cNvPr id="70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2012" y="941929"/>
            <a:ext cx="609600" cy="609600"/>
          </a:xfrm>
          <a:prstGeom prst="rect">
            <a:avLst/>
          </a:prstGeom>
        </p:spPr>
      </p:pic>
      <p:pic>
        <p:nvPicPr>
          <p:cNvPr id="62" name="Picture 2" descr="Amazon.com: Old MacDonald Had a Farm and More Kids Songs - Bounce Patrol:  Bounce Patro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95"/>
          <a:stretch/>
        </p:blipFill>
        <p:spPr bwMode="auto">
          <a:xfrm>
            <a:off x="-113235" y="4908238"/>
            <a:ext cx="12396826" cy="114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274934" y="4147877"/>
            <a:ext cx="1847654" cy="2764640"/>
            <a:chOff x="6561526" y="3637500"/>
            <a:chExt cx="1847654" cy="276464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41" name="TextBox 40">
              <a:hlinkClick r:id="rId14" action="ppaction://hlinksldjump"/>
            </p:cNvPr>
            <p:cNvSpPr txBox="1"/>
            <p:nvPr/>
          </p:nvSpPr>
          <p:spPr>
            <a:xfrm>
              <a:off x="7129565" y="4588933"/>
              <a:ext cx="54854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  <a:hlinkClick r:id="rId14" action="ppaction://hlinksldjump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467829" y="4335880"/>
            <a:ext cx="1847654" cy="2764640"/>
            <a:chOff x="6561526" y="3637500"/>
            <a:chExt cx="1847654" cy="276464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53" name="TextBox 52">
              <a:hlinkClick r:id="rId15" action="ppaction://hlinksldjump"/>
            </p:cNvPr>
            <p:cNvSpPr txBox="1"/>
            <p:nvPr/>
          </p:nvSpPr>
          <p:spPr>
            <a:xfrm>
              <a:off x="7058993" y="4534747"/>
              <a:ext cx="54854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  <a:hlinkClick r:id="rId16" action="ppaction://hlinksldjump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51662" y="4044442"/>
            <a:ext cx="1847654" cy="2764640"/>
            <a:chOff x="6561526" y="3637500"/>
            <a:chExt cx="1847654" cy="276464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127509" y="4611803"/>
              <a:ext cx="54854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  <a:hlinkClick r:id="rId15" action="ppaction://hlinksldjump"/>
                </a:rPr>
                <a:t>4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525312" y="4203786"/>
            <a:ext cx="1847654" cy="2764640"/>
            <a:chOff x="6561526" y="3637500"/>
            <a:chExt cx="1847654" cy="276464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1">
              <a:off x="6561526" y="3637500"/>
              <a:ext cx="1847654" cy="276464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110942" y="4568032"/>
              <a:ext cx="54854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  <a:hlinkClick r:id="rId10" action="ppaction://hlinksldjump"/>
                </a:rPr>
                <a:t>6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pic>
        <p:nvPicPr>
          <p:cNvPr id="61" name="Picture 2" descr="Amazon.com: Old MacDonald Had a Farm and More Kids Songs - Bounce Patrol:  Bounce Patro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95"/>
          <a:stretch/>
        </p:blipFill>
        <p:spPr bwMode="auto">
          <a:xfrm>
            <a:off x="7812" y="5887691"/>
            <a:ext cx="12343274" cy="103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0" y="3925221"/>
            <a:ext cx="2064823" cy="232874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745" y="4110869"/>
            <a:ext cx="2061782" cy="232531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82" y="3865045"/>
            <a:ext cx="2238475" cy="2524596"/>
          </a:xfrm>
          <a:prstGeom prst="rect">
            <a:avLst/>
          </a:prstGeom>
        </p:spPr>
      </p:pic>
      <p:pic>
        <p:nvPicPr>
          <p:cNvPr id="4104" name="Picture 8" descr="Yeah - Yeah - Naklejka | TeePublic PL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36" t="11049" r="9901" b="11831"/>
          <a:stretch/>
        </p:blipFill>
        <p:spPr bwMode="auto">
          <a:xfrm>
            <a:off x="4291088" y="-39733"/>
            <a:ext cx="3222916" cy="324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13" y="2627843"/>
            <a:ext cx="2182754" cy="246175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15" y="4034671"/>
            <a:ext cx="2088073" cy="2354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21" y="2677042"/>
            <a:ext cx="1982443" cy="259648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90" y="2846304"/>
            <a:ext cx="2116315" cy="238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9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48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FB645"/>
      </a:accent1>
      <a:accent2>
        <a:srgbClr val="F5C751"/>
      </a:accent2>
      <a:accent3>
        <a:srgbClr val="F14B76"/>
      </a:accent3>
      <a:accent4>
        <a:srgbClr val="5FB645"/>
      </a:accent4>
      <a:accent5>
        <a:srgbClr val="F5C751"/>
      </a:accent5>
      <a:accent6>
        <a:srgbClr val="F14B7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2971</TotalTime>
  <Words>323</Words>
  <Application>Microsoft Office PowerPoint</Application>
  <PresentationFormat>Widescreen</PresentationFormat>
  <Paragraphs>112</Paragraphs>
  <Slides>20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等线</vt:lpstr>
      <vt:lpstr>Lato Hairline</vt:lpstr>
      <vt:lpstr>Lato Light</vt:lpstr>
      <vt:lpstr>Lato Regular</vt:lpstr>
      <vt:lpstr>Times New Roman</vt:lpstr>
      <vt:lpstr>VNI-Avo</vt:lpstr>
      <vt:lpstr>Wingdings</vt:lpstr>
      <vt:lpstr>8_Office Theme</vt:lpstr>
      <vt:lpstr>6_Office Theme</vt:lpstr>
      <vt:lpstr>Office 主题</vt:lpstr>
      <vt:lpstr>1_Office 主题</vt:lpstr>
      <vt:lpstr>2_Office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ad</cp:lastModifiedBy>
  <cp:revision>361</cp:revision>
  <dcterms:created xsi:type="dcterms:W3CDTF">2020-10-14T03:32:31Z</dcterms:created>
  <dcterms:modified xsi:type="dcterms:W3CDTF">2020-11-07T05:46:10Z</dcterms:modified>
</cp:coreProperties>
</file>